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59" r:id="rId4"/>
    <p:sldId id="258" r:id="rId5"/>
    <p:sldId id="260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Conversatorio FEDUN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2847703"/>
            <a:ext cx="10927580" cy="3400696"/>
          </a:xfrm>
        </p:spPr>
        <p:txBody>
          <a:bodyPr>
            <a:normAutofit/>
          </a:bodyPr>
          <a:lstStyle/>
          <a:p>
            <a:pPr algn="ctr"/>
            <a:r>
              <a:rPr lang="es-AR" sz="3600" dirty="0" err="1" smtClean="0"/>
              <a:t>Presencialidad</a:t>
            </a:r>
            <a:r>
              <a:rPr lang="es-AR" sz="3600" dirty="0" smtClean="0"/>
              <a:t> y Universidad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4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7348"/>
            <a:ext cx="11708674" cy="66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57017" cy="6788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0" cy="68268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39452" cy="67571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31064"/>
            <a:ext cx="11861073" cy="664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5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Conversatorio FEDUN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</cp:revision>
  <dcterms:created xsi:type="dcterms:W3CDTF">2020-09-16T17:09:00Z</dcterms:created>
  <dcterms:modified xsi:type="dcterms:W3CDTF">2021-02-26T21:13:50Z</dcterms:modified>
</cp:coreProperties>
</file>