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1" r:id="rId2"/>
    <p:sldId id="256" r:id="rId3"/>
    <p:sldId id="259" r:id="rId4"/>
    <p:sldId id="258" r:id="rId5"/>
    <p:sldId id="260" r:id="rId6"/>
    <p:sldId id="27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2/26/2021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2/26/2021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2/26/2021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2/26/2021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2/26/2021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2/26/2021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2/26/2021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AR" dirty="0" smtClean="0"/>
              <a:t>Conversatorio FEDUN</a:t>
            </a:r>
            <a:endParaRPr lang="en-U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46111" y="2847703"/>
            <a:ext cx="10927580" cy="3400696"/>
          </a:xfrm>
        </p:spPr>
        <p:txBody>
          <a:bodyPr>
            <a:normAutofit/>
          </a:bodyPr>
          <a:lstStyle/>
          <a:p>
            <a:pPr algn="ctr"/>
            <a:r>
              <a:rPr lang="es-AR" sz="3600" dirty="0" err="1" smtClean="0"/>
              <a:t>Presencialidad</a:t>
            </a:r>
            <a:r>
              <a:rPr lang="es-AR" sz="3600" dirty="0" smtClean="0"/>
              <a:t> y Universidad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145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" y="117348"/>
            <a:ext cx="11708674" cy="662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95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057017" cy="678845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156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70080" cy="6826811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33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1939452" cy="675711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84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17" y="131064"/>
            <a:ext cx="11861073" cy="664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52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336</TotalTime>
  <Words>5</Words>
  <Application>Microsoft Office PowerPoint</Application>
  <PresentationFormat>Panorámica</PresentationFormat>
  <Paragraphs>2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Ion</vt:lpstr>
      <vt:lpstr>Conversatorio FEDUN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13</cp:revision>
  <dcterms:created xsi:type="dcterms:W3CDTF">2020-09-16T17:09:00Z</dcterms:created>
  <dcterms:modified xsi:type="dcterms:W3CDTF">2021-02-26T21:13:50Z</dcterms:modified>
</cp:coreProperties>
</file>